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875" y="1057276"/>
            <a:ext cx="9886950" cy="2764958"/>
          </a:xfrm>
        </p:spPr>
        <p:txBody>
          <a:bodyPr/>
          <a:lstStyle/>
          <a:p>
            <a:r>
              <a:rPr lang="sr-Cyrl-RS" sz="7200" dirty="0" smtClean="0"/>
              <a:t>Свети Зосим</a:t>
            </a:r>
            <a:r>
              <a:rPr lang="sr-Latn-RS" sz="7200" dirty="0" smtClean="0"/>
              <a:t> </a:t>
            </a:r>
            <a:r>
              <a:rPr lang="sr-Cyrl-RS" sz="7200" dirty="0" smtClean="0"/>
              <a:t>Тумански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Марина Савић </a:t>
            </a:r>
            <a:r>
              <a:rPr lang="sr-Latn-RS" sz="3200" dirty="0" smtClean="0"/>
              <a:t>V</a:t>
            </a:r>
            <a:r>
              <a:rPr lang="sr-Cyrl-RS" sz="3200" dirty="0" smtClean="0"/>
              <a:t>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6601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6" y="200025"/>
            <a:ext cx="8596668" cy="1028700"/>
          </a:xfrm>
        </p:spPr>
        <p:txBody>
          <a:bodyPr>
            <a:noAutofit/>
          </a:bodyPr>
          <a:lstStyle/>
          <a:p>
            <a:r>
              <a:rPr lang="sr-Cyrl-RS" sz="2400" dirty="0" smtClean="0"/>
              <a:t>О животу СВ. Зосима Туманског нема сачуваних података, осим његове недужне смрти која је забележена у </a:t>
            </a:r>
            <a:r>
              <a:rPr lang="sr-Latn-RS" sz="2400" dirty="0" smtClean="0"/>
              <a:t>XIX</a:t>
            </a:r>
            <a:r>
              <a:rPr lang="sr-Cyrl-RS" sz="2400" dirty="0" smtClean="0"/>
              <a:t> веку.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6" y="1820069"/>
            <a:ext cx="3106564" cy="4584281"/>
          </a:xfrm>
        </p:spPr>
      </p:pic>
      <p:sp>
        <p:nvSpPr>
          <p:cNvPr id="5" name="TextBox 4"/>
          <p:cNvSpPr txBox="1"/>
          <p:nvPr/>
        </p:nvSpPr>
        <p:spPr>
          <a:xfrm>
            <a:off x="4171949" y="1933575"/>
            <a:ext cx="62198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Иако немамо забележене податке претпоставља се да да је Зосим био ученик Григора Горњачког, а из тога можемо закључити да је о Србију дошао са учитељем у Горњачку клисуру. Такође је претпоставка да је желећи усамљенији и скровитији живот прешао у </a:t>
            </a:r>
            <a:r>
              <a:rPr lang="sr-Cyrl-RS" sz="2400" dirty="0" smtClean="0"/>
              <a:t>По</a:t>
            </a:r>
            <a:r>
              <a:rPr lang="sr-Cyrl-RS" sz="2400" dirty="0"/>
              <a:t>д</a:t>
            </a:r>
            <a:r>
              <a:rPr lang="sr-Cyrl-RS" sz="2400" dirty="0" smtClean="0"/>
              <a:t>унавље</a:t>
            </a:r>
            <a:r>
              <a:rPr lang="sr-Cyrl-RS" sz="2400" dirty="0" smtClean="0"/>
              <a:t>, настанивши се у неприступачним туманским шумама које до данас постоје. За место свог тиховања одабрао је пећину у којој је уредио простор за живот и богослужење.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flipH="1" flipV="1">
            <a:off x="9158644" y="15163"/>
            <a:ext cx="3033356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sz="100" dirty="0" smtClean="0"/>
              <a:t>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sz="100" dirty="0"/>
          </a:p>
        </p:txBody>
      </p:sp>
      <p:sp>
        <p:nvSpPr>
          <p:cNvPr id="8" name="TextBox 7"/>
          <p:cNvSpPr txBox="1"/>
          <p:nvPr/>
        </p:nvSpPr>
        <p:spPr>
          <a:xfrm>
            <a:off x="85725" y="1383006"/>
            <a:ext cx="96964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500" dirty="0" smtClean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4113979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434" y="488954"/>
            <a:ext cx="3854528" cy="1278466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Предање о смрти Зосима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6" y="249237"/>
            <a:ext cx="4474369" cy="6184468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1974963" y="85728"/>
            <a:ext cx="217037" cy="163509"/>
          </a:xfrm>
        </p:spPr>
        <p:txBody>
          <a:bodyPr>
            <a:normAutofit fontScale="25000" lnSpcReduction="20000"/>
          </a:bodyPr>
          <a:lstStyle/>
          <a:p>
            <a:endParaRPr lang="en-US" sz="2000" dirty="0"/>
          </a:p>
        </p:txBody>
      </p:sp>
      <p:cxnSp>
        <p:nvCxnSpPr>
          <p:cNvPr id="4" name="Curved Connector 3"/>
          <p:cNvCxnSpPr/>
          <p:nvPr/>
        </p:nvCxnSpPr>
        <p:spPr>
          <a:xfrm>
            <a:off x="10896600" y="5915025"/>
            <a:ext cx="1905000" cy="1885950"/>
          </a:xfrm>
          <a:prstGeom prst="curvedConnector3">
            <a:avLst>
              <a:gd name="adj1" fmla="val 65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Vertical Scroll 6"/>
          <p:cNvSpPr/>
          <p:nvPr/>
        </p:nvSpPr>
        <p:spPr>
          <a:xfrm>
            <a:off x="5247785" y="2019300"/>
            <a:ext cx="4695825" cy="4600575"/>
          </a:xfrm>
          <a:prstGeom prst="verticalScroll">
            <a:avLst>
              <a:gd name="adj" fmla="val 11543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819776" y="2562225"/>
            <a:ext cx="37031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Купајући се у бањи Милош Обилић чу како Зосим шушка у жбуњу. Помислећи да је животиња одапе стрелу у правцу звука. Милош отиде да види шта је устрељао и затекне неколико капи крви</a:t>
            </a:r>
          </a:p>
          <a:p>
            <a:r>
              <a:rPr lang="sr-Cyrl-RS" sz="1400" dirty="0" smtClean="0"/>
              <a:t>по којима је препознао да је нешто само повредио. Пратећи капи крви затекне мртвог пустињака Зосима. Милош био је разочаран и ожелошћен. Да би исказао своје покајање подигне гробницу Предобном Зосиму и цркву. Милош је убрзо добио изненадно писмо од кнеза Лазара које је гласила: “Ту мани задужбину,но ома дођи у Крушњевац да се што пре посоветујемо, оћемо ли на Косово против непријатељ </a:t>
            </a:r>
            <a:r>
              <a:rPr lang="ru-RU" sz="1400" dirty="0"/>
              <a:t>ићи чинити задужбину, бранећи царство и</a:t>
            </a:r>
          </a:p>
          <a:p>
            <a:r>
              <a:rPr lang="ru-RU" sz="1400" dirty="0"/>
              <a:t>отечество од пропасти.“</a:t>
            </a:r>
            <a:endParaRPr lang="sr-Cyrl-RS" sz="1400" dirty="0" smtClean="0"/>
          </a:p>
        </p:txBody>
      </p:sp>
    </p:spTree>
    <p:extLst>
      <p:ext uri="{BB962C8B-B14F-4D97-AF65-F5344CB8AC3E}">
        <p14:creationId xmlns:p14="http://schemas.microsoft.com/office/powerpoint/2010/main" val="2760491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5821" y="81260"/>
            <a:ext cx="801715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Хвала на пажњи!</a:t>
            </a:r>
            <a:endParaRPr lang="en-US" sz="9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025" y="3128248"/>
            <a:ext cx="5355979" cy="3185398"/>
          </a:xfrm>
          <a:prstGeom prst="rect">
            <a:avLst/>
          </a:prstGeom>
        </p:spPr>
      </p:pic>
      <p:sp>
        <p:nvSpPr>
          <p:cNvPr id="4" name="Sun 3"/>
          <p:cNvSpPr/>
          <p:nvPr/>
        </p:nvSpPr>
        <p:spPr>
          <a:xfrm>
            <a:off x="8077200" y="904875"/>
            <a:ext cx="342900" cy="304800"/>
          </a:xfrm>
          <a:prstGeom prst="sun">
            <a:avLst>
              <a:gd name="adj" fmla="val 305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n 4"/>
          <p:cNvSpPr/>
          <p:nvPr/>
        </p:nvSpPr>
        <p:spPr>
          <a:xfrm>
            <a:off x="295275" y="2085975"/>
            <a:ext cx="250546" cy="24765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/>
          <p:cNvSpPr/>
          <p:nvPr/>
        </p:nvSpPr>
        <p:spPr>
          <a:xfrm>
            <a:off x="9048750" y="4105275"/>
            <a:ext cx="238125" cy="24765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00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</TotalTime>
  <Words>227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Свети Зосим Тумански</vt:lpstr>
      <vt:lpstr>О животу СВ. Зосима Туманског нема сачуваних података, осим његове недужне смрти која је забележена у XIX веку.</vt:lpstr>
      <vt:lpstr>Предање о смрти Зосима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Зосим Тумански</dc:title>
  <dc:creator>Lenovo G710</dc:creator>
  <cp:lastModifiedBy>Lenovo G710</cp:lastModifiedBy>
  <cp:revision>15</cp:revision>
  <dcterms:created xsi:type="dcterms:W3CDTF">2020-12-12T18:39:35Z</dcterms:created>
  <dcterms:modified xsi:type="dcterms:W3CDTF">2020-12-13T11:34:52Z</dcterms:modified>
</cp:coreProperties>
</file>