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88DF6BA-8F98-4A9A-8614-CE2D870E8F86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676A22E-7D5D-430E-88EE-6784987EA7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 smtClean="0"/>
              <a:t>Петар </a:t>
            </a:r>
            <a:r>
              <a:rPr lang="sr-Latn-CS" dirty="0" smtClean="0"/>
              <a:t>II </a:t>
            </a:r>
            <a:r>
              <a:rPr lang="sr-Cyrl-CS" dirty="0" smtClean="0"/>
              <a:t>Петровић Његош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29124" y="6148422"/>
            <a:ext cx="4629160" cy="638164"/>
          </a:xfrm>
        </p:spPr>
        <p:txBody>
          <a:bodyPr/>
          <a:lstStyle/>
          <a:p>
            <a:r>
              <a:rPr lang="sr-Cyrl-C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Марко Клисурић </a:t>
            </a:r>
            <a:r>
              <a:rPr lang="sr-Latn-C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VIII7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 descr="petarpetrović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500042"/>
            <a:ext cx="5448329" cy="40809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O </a:t>
            </a:r>
            <a:r>
              <a:rPr lang="sr-Cyrl-CS" dirty="0" smtClean="0"/>
              <a:t>Петру </a:t>
            </a:r>
            <a:r>
              <a:rPr lang="sr-Latn-CS" dirty="0" smtClean="0"/>
              <a:t>II</a:t>
            </a:r>
            <a:r>
              <a:rPr lang="sr-Cyrl-CS" dirty="0" smtClean="0"/>
              <a:t> Петровић његошу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24918" cy="3017846"/>
          </a:xfrm>
        </p:spPr>
        <p:txBody>
          <a:bodyPr>
            <a:normAutofit/>
          </a:bodyPr>
          <a:lstStyle/>
          <a:p>
            <a:pPr algn="just"/>
            <a:r>
              <a:rPr lang="sr-Cyrl-CS" sz="2300" dirty="0" smtClean="0"/>
              <a:t>Петар је рођен 13. новембра 1813. године у Његуши у Црној Гори, а умро 31. октобра 1851. године у Цетињу. </a:t>
            </a:r>
          </a:p>
          <a:p>
            <a:pPr algn="just"/>
            <a:r>
              <a:rPr lang="ru-RU" sz="2300" dirty="0" smtClean="0"/>
              <a:t>Његош је на крштењу добио име Рафаел, али се звао Радивој, а најрадије су га звали Раде</a:t>
            </a:r>
            <a:endParaRPr lang="sr-Cyrl-CS" sz="2300" dirty="0" smtClean="0"/>
          </a:p>
          <a:p>
            <a:pPr algn="just"/>
            <a:r>
              <a:rPr lang="ru-RU" sz="2300" dirty="0" smtClean="0"/>
              <a:t>Образовао се у неколико манастира у Црној Гори и постао је духовни и световни вођа Црне Горе након смрти свог стрица Петра </a:t>
            </a:r>
            <a:r>
              <a:rPr lang="sr-Latn-CS" sz="2300" dirty="0" smtClean="0"/>
              <a:t>I</a:t>
            </a:r>
            <a:r>
              <a:rPr lang="sr-Cyrl-CS" sz="2300" dirty="0" smtClean="0"/>
              <a:t>.</a:t>
            </a:r>
          </a:p>
          <a:p>
            <a:endParaRPr lang="en-US" sz="2300" dirty="0"/>
          </a:p>
        </p:txBody>
      </p:sp>
      <p:pic>
        <p:nvPicPr>
          <p:cNvPr id="4" name="Picture 3" descr="cetinj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3947587"/>
            <a:ext cx="6286544" cy="29104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Како је постао владика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300" dirty="0" smtClean="0"/>
              <a:t>Посљедње године живота владике Петра I обиљежене су његовим све горим здрављем и сталном немогућношћу да себи нађе наследника.</a:t>
            </a:r>
          </a:p>
          <a:p>
            <a:pPr algn="just"/>
            <a:r>
              <a:rPr lang="ru-RU" sz="2300" dirty="0" smtClean="0"/>
              <a:t>Звање црногорске владике је традиционално било у поседу породице Петровић, и оно је прелазило са стрица на нећака, пошто се од владике захтијевало да буде нежења.</a:t>
            </a:r>
          </a:p>
          <a:p>
            <a:pPr algn="just"/>
            <a:r>
              <a:rPr lang="ru-RU" sz="2300" dirty="0" smtClean="0"/>
              <a:t>Избор је пао на младог Рада, па га је владика Петар за свог наследника прогласио 20. јануара 1827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etar prv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071546"/>
            <a:ext cx="3196162" cy="4516583"/>
          </a:xfrm>
        </p:spPr>
      </p:pic>
      <p:pic>
        <p:nvPicPr>
          <p:cNvPr id="5" name="Picture 4" descr="Petar_II_Petrovic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338" y="1044902"/>
            <a:ext cx="3111504" cy="45272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5715016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 smtClean="0"/>
              <a:t>Петар први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43570" y="5715016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 smtClean="0"/>
              <a:t>Петар други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dirty="0" smtClean="0"/>
              <a:t>Hvala vam na pažnji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miley Face 3"/>
          <p:cNvSpPr/>
          <p:nvPr/>
        </p:nvSpPr>
        <p:spPr>
          <a:xfrm>
            <a:off x="2500298" y="2000240"/>
            <a:ext cx="4357718" cy="400052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248</TotalTime>
  <Words>162</Words>
  <Application>Microsoft Office PowerPoint</Application>
  <PresentationFormat>On-screen Show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Trek</vt:lpstr>
      <vt:lpstr>Петар II Петровић Његош</vt:lpstr>
      <vt:lpstr>O Петру II Петровић његошу </vt:lpstr>
      <vt:lpstr>Како је постао владика</vt:lpstr>
      <vt:lpstr>Slide 4</vt:lpstr>
      <vt:lpstr>Hvala vam na pažnji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Klisuric</dc:creator>
  <cp:lastModifiedBy>Klisuric</cp:lastModifiedBy>
  <cp:revision>26</cp:revision>
  <dcterms:created xsi:type="dcterms:W3CDTF">2020-12-15T16:32:04Z</dcterms:created>
  <dcterms:modified xsi:type="dcterms:W3CDTF">2020-12-18T21:26:45Z</dcterms:modified>
</cp:coreProperties>
</file>