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1FEC00-85F1-4B80-9FC7-57242611A8B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54D28A-30F2-407E-A02A-DE5F6B9B12D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Земља меда и</a:t>
            </a:r>
            <a:br>
              <a:rPr lang="sr-Cyrl-RS" dirty="0" smtClean="0"/>
            </a:br>
            <a:r>
              <a:rPr lang="sr-Cyrl-RS" dirty="0" smtClean="0"/>
              <a:t>млека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ИЗРАЗ ’’ ОБЕЋАНА ЗЕМЉА’’ ПОТИЧЕ ИЗ БИБЛИЈЕ И</a:t>
            </a:r>
          </a:p>
          <a:p>
            <a:r>
              <a:rPr lang="ru-RU" dirty="0" smtClean="0"/>
              <a:t>ОДНОСИ СЕ НА ЗЕМЉУ КОЈУ ЈЕ БОГ ОБЕЋАО СВОМ</a:t>
            </a:r>
          </a:p>
          <a:p>
            <a:r>
              <a:rPr lang="ru-RU" dirty="0" smtClean="0"/>
              <a:t>ИЗАБРАНОМ НАРОДУ, ПОТОМЦИМА АВРАМОВИМ. ОВО</a:t>
            </a:r>
          </a:p>
          <a:p>
            <a:r>
              <a:rPr lang="ru-RU" dirty="0" smtClean="0"/>
              <a:t>ПОДРУЧЈЕ БИЛО ЈЕ БОГАТО ПРИРОДНИМ РЕСУРСИМА ТЕ</a:t>
            </a:r>
          </a:p>
          <a:p>
            <a:r>
              <a:rPr lang="ru-RU" dirty="0" smtClean="0"/>
              <a:t>СТОГА НЕ ЧУДИ НАЗИВ ’’ЗЕМЉА МЕДА И МЛЕКА’’. ОВАЈ</a:t>
            </a:r>
          </a:p>
          <a:p>
            <a:r>
              <a:rPr lang="ru-RU" dirty="0" smtClean="0"/>
              <a:t>ИЗРАЗ ’’ ОБЕЋАНА ЗЕМЉА’’ И ДАНАС СЕ ОДНОСИ НА</a:t>
            </a:r>
          </a:p>
          <a:p>
            <a:r>
              <a:rPr lang="ru-RU" dirty="0" smtClean="0"/>
              <a:t>БОГАТЕ ЗЕМЉЕ У КОЈИМА СЕ ОЧЕКУЈЕ ДА НЕКО ПРОНАЂЕ</a:t>
            </a:r>
          </a:p>
          <a:p>
            <a:r>
              <a:rPr lang="ru-RU" dirty="0" smtClean="0"/>
              <a:t>СРЕЋУ ЈЕР ВЕРУЈЕ ДА ТУ ТЕЧЕ ’’МЕД И МЛЕКО’’.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БОЖИЈЕ</a:t>
            </a:r>
          </a:p>
          <a:p>
            <a:r>
              <a:rPr lang="ru-RU" dirty="0" smtClean="0"/>
              <a:t>ОБЕЋАЊ</a:t>
            </a:r>
          </a:p>
          <a:p>
            <a:r>
              <a:rPr lang="ru-RU" dirty="0" smtClean="0"/>
              <a:t>Е</a:t>
            </a:r>
          </a:p>
          <a:p>
            <a:r>
              <a:rPr lang="ru-RU" dirty="0" smtClean="0"/>
              <a:t>АВРАМУ</a:t>
            </a:r>
          </a:p>
          <a:p>
            <a:endParaRPr lang="ru-RU" dirty="0" smtClean="0"/>
          </a:p>
          <a:p>
            <a:r>
              <a:rPr lang="ru-RU" dirty="0" smtClean="0"/>
              <a:t>Према библијским стиховима Бог је</a:t>
            </a:r>
          </a:p>
          <a:p>
            <a:r>
              <a:rPr lang="ru-RU" dirty="0" smtClean="0"/>
              <a:t>рекао праоцу Авраму: ’’ Иди из</a:t>
            </a:r>
          </a:p>
          <a:p>
            <a:r>
              <a:rPr lang="ru-RU" dirty="0" smtClean="0"/>
              <a:t>земље своје и из рода свога у</a:t>
            </a:r>
          </a:p>
          <a:p>
            <a:r>
              <a:rPr lang="ru-RU" dirty="0" smtClean="0"/>
              <a:t>земљу коју ћу ти показати. И</a:t>
            </a:r>
          </a:p>
          <a:p>
            <a:r>
              <a:rPr lang="ru-RU" dirty="0" smtClean="0"/>
              <a:t>учинићу од тебе велик народ који</a:t>
            </a:r>
          </a:p>
          <a:p>
            <a:r>
              <a:rPr lang="ru-RU" dirty="0" smtClean="0"/>
              <a:t>ће бити благословен међу</a:t>
            </a:r>
          </a:p>
          <a:p>
            <a:r>
              <a:rPr lang="ru-RU" dirty="0" smtClean="0"/>
              <a:t>народима света’’.</a:t>
            </a:r>
            <a:endParaRPr lang="en-US" dirty="0"/>
          </a:p>
        </p:txBody>
      </p:sp>
      <p:pic>
        <p:nvPicPr>
          <p:cNvPr id="3074" name="Picture 2" descr="C:\Users\Zoran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785794"/>
            <a:ext cx="5429288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БОГ ОБЕЋАВА</a:t>
            </a:r>
          </a:p>
          <a:p>
            <a:r>
              <a:rPr lang="ru-RU" dirty="0" smtClean="0"/>
              <a:t>МОЈСИЈУ ’’</a:t>
            </a:r>
          </a:p>
          <a:p>
            <a:r>
              <a:rPr lang="ru-RU" dirty="0" smtClean="0"/>
              <a:t>ЗЕМЉУ МЕДА</a:t>
            </a:r>
          </a:p>
          <a:p>
            <a:r>
              <a:rPr lang="ru-RU" dirty="0" smtClean="0"/>
              <a:t>И МЛЕКА’’</a:t>
            </a:r>
          </a:p>
          <a:p>
            <a:endParaRPr lang="ru-RU" dirty="0" smtClean="0"/>
          </a:p>
          <a:p>
            <a:r>
              <a:rPr lang="ru-RU" dirty="0" smtClean="0"/>
              <a:t>У ДОБА МОЈСИЈА ГОСПОД ГОВОРИ: ’’</a:t>
            </a:r>
          </a:p>
          <a:p>
            <a:r>
              <a:rPr lang="ru-RU" dirty="0" smtClean="0"/>
              <a:t>Видео сам невољу народа свога у Египту</a:t>
            </a:r>
          </a:p>
          <a:p>
            <a:r>
              <a:rPr lang="ru-RU" dirty="0" smtClean="0"/>
              <a:t>и чуо сам вапај његов од зла што му</a:t>
            </a:r>
          </a:p>
          <a:p>
            <a:r>
              <a:rPr lang="ru-RU" dirty="0" smtClean="0"/>
              <a:t>учинише мучитељи његови, јер знам</a:t>
            </a:r>
          </a:p>
          <a:p>
            <a:r>
              <a:rPr lang="ru-RU" dirty="0" smtClean="0"/>
              <a:t>муке негове. Зато сам сишао да га</a:t>
            </a:r>
          </a:p>
          <a:p>
            <a:r>
              <a:rPr lang="ru-RU" dirty="0" smtClean="0"/>
              <a:t>избавим из руку египатских и да га</a:t>
            </a:r>
          </a:p>
          <a:p>
            <a:r>
              <a:rPr lang="ru-RU" dirty="0" smtClean="0"/>
              <a:t>изведем из те земље у земљу добру и</a:t>
            </a:r>
          </a:p>
          <a:p>
            <a:r>
              <a:rPr lang="ru-RU" dirty="0" smtClean="0"/>
              <a:t>пространу, у земљу у којој тече млеко и</a:t>
            </a:r>
          </a:p>
          <a:p>
            <a:r>
              <a:rPr lang="ru-RU" dirty="0" smtClean="0"/>
              <a:t>мед’’.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ХРАНЕ И ВОДЕ ЈЕ БИЛО СВЕ</a:t>
            </a:r>
          </a:p>
          <a:p>
            <a:r>
              <a:rPr lang="ru-RU" dirty="0" smtClean="0"/>
              <a:t>МАЊЕ. ЉУДИ СУ ЗА ТАКВЕ</a:t>
            </a:r>
          </a:p>
          <a:p>
            <a:r>
              <a:rPr lang="ru-RU" dirty="0" smtClean="0"/>
              <a:t>ПРИЛИКЕ КРИВИЛИ МОЈСИЈА И</a:t>
            </a:r>
          </a:p>
          <a:p>
            <a:r>
              <a:rPr lang="ru-RU" dirty="0" smtClean="0"/>
              <a:t>ГУБИЛИ ВЕРУ У БОГА. АЛИ БОГ</a:t>
            </a:r>
          </a:p>
          <a:p>
            <a:r>
              <a:rPr lang="ru-RU" dirty="0" smtClean="0"/>
              <a:t>НИЈЕ ОДУСТАО ОД СВОГ</a:t>
            </a:r>
          </a:p>
          <a:p>
            <a:r>
              <a:rPr lang="ru-RU" dirty="0" smtClean="0"/>
              <a:t>НАРОДА! ИЗВЕО ЈЕ МОЈСИЈА НА</a:t>
            </a:r>
          </a:p>
          <a:p>
            <a:r>
              <a:rPr lang="ru-RU" dirty="0" smtClean="0"/>
              <a:t>ГОРУ И ДАО МУ ЗАКОН.</a:t>
            </a:r>
          </a:p>
          <a:p>
            <a:r>
              <a:rPr lang="ru-RU" dirty="0" smtClean="0"/>
              <a:t>КРЕНУВШИ ДАЉЕ НА</a:t>
            </a:r>
          </a:p>
          <a:p>
            <a:r>
              <a:rPr lang="ru-RU" dirty="0" smtClean="0"/>
              <a:t>ПУТОВАЊЕ ЈЕВРЕЈИ СУ</a:t>
            </a:r>
          </a:p>
          <a:p>
            <a:r>
              <a:rPr lang="ru-RU" dirty="0" smtClean="0"/>
              <a:t>НОСИЛИ ДЕСЕТ ЗАПОВЕСТИ У</a:t>
            </a:r>
          </a:p>
          <a:p>
            <a:r>
              <a:rPr lang="ru-RU" dirty="0" smtClean="0"/>
              <a:t>ЗЛАТНОМ КОВЧЕГУ-КОВЧЕГУ</a:t>
            </a:r>
          </a:p>
          <a:p>
            <a:r>
              <a:rPr lang="ru-RU" dirty="0" smtClean="0"/>
              <a:t>ЗАВЕТА.</a:t>
            </a:r>
          </a:p>
          <a:p>
            <a:endParaRPr lang="ru-RU" dirty="0" smtClean="0"/>
          </a:p>
          <a:p>
            <a:r>
              <a:rPr lang="ru-RU" dirty="0" smtClean="0"/>
              <a:t>БОГ ЈЕ ЈЕВРЕЈИМА</a:t>
            </a:r>
          </a:p>
          <a:p>
            <a:r>
              <a:rPr lang="ru-RU" dirty="0" smtClean="0"/>
              <a:t>ОБЕЋАО ХАНАН,</a:t>
            </a:r>
          </a:p>
          <a:p>
            <a:r>
              <a:rPr lang="ru-RU" dirty="0" smtClean="0"/>
              <a:t>ПОДРУЧЈЕ ЗАПАДНО ОД</a:t>
            </a:r>
          </a:p>
          <a:p>
            <a:r>
              <a:rPr lang="ru-RU" dirty="0" smtClean="0"/>
              <a:t>РЕКЕ ЈОРДАН ДО</a:t>
            </a:r>
          </a:p>
          <a:p>
            <a:r>
              <a:rPr lang="ru-RU" dirty="0" smtClean="0"/>
              <a:t>СРЕДОЗЕМНОГ МОРА,</a:t>
            </a:r>
          </a:p>
          <a:p>
            <a:r>
              <a:rPr lang="ru-RU" dirty="0" smtClean="0"/>
              <a:t>ОДНОСНО ДАНАШЊИ</a:t>
            </a:r>
          </a:p>
          <a:p>
            <a:r>
              <a:rPr lang="ru-RU" dirty="0" smtClean="0"/>
              <a:t>ИЗРАЕЛ.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МОЈСИЈЕ</a:t>
            </a:r>
          </a:p>
          <a:p>
            <a:r>
              <a:rPr lang="ru-RU" dirty="0" smtClean="0"/>
              <a:t>НИКАД НИЈЕ</a:t>
            </a:r>
          </a:p>
          <a:p>
            <a:r>
              <a:rPr lang="ru-RU" dirty="0" smtClean="0"/>
              <a:t>УШАО У</a:t>
            </a:r>
          </a:p>
          <a:p>
            <a:r>
              <a:rPr lang="ru-RU" dirty="0" smtClean="0"/>
              <a:t>ОБЕЋАНУ</a:t>
            </a:r>
          </a:p>
          <a:p>
            <a:r>
              <a:rPr lang="ru-RU" dirty="0" smtClean="0"/>
              <a:t>ЗЕМЉУ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ИСУС НАВИН</a:t>
            </a:r>
          </a:p>
          <a:p>
            <a:endParaRPr lang="sr-Cyrl-RS" dirty="0" smtClean="0"/>
          </a:p>
          <a:p>
            <a:r>
              <a:rPr lang="sr-Cyrl-RS" dirty="0" smtClean="0"/>
              <a:t>Иако је Мојсије водио свој бунтовни</a:t>
            </a:r>
          </a:p>
          <a:p>
            <a:r>
              <a:rPr lang="sr-Cyrl-RS" dirty="0" smtClean="0"/>
              <a:t>народ у Обећану земљу, сам</a:t>
            </a:r>
          </a:p>
          <a:p>
            <a:r>
              <a:rPr lang="sr-Cyrl-RS" dirty="0" smtClean="0"/>
              <a:t>никада није ушао у исту. Исус</a:t>
            </a:r>
          </a:p>
          <a:p>
            <a:r>
              <a:rPr lang="sr-Cyrl-RS" dirty="0" smtClean="0"/>
              <a:t>Навин који је био уз Мојсија све</a:t>
            </a:r>
          </a:p>
          <a:p>
            <a:r>
              <a:rPr lang="sr-Cyrl-RS" dirty="0" smtClean="0"/>
              <a:t>време путовања повео је народ</a:t>
            </a:r>
          </a:p>
          <a:p>
            <a:r>
              <a:rPr lang="sr-Cyrl-RS" dirty="0" smtClean="0"/>
              <a:t>преко Јордана у Обећану земљу.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 КАО ШТО ЈЕ БОГ РАЗДВОЈИО ВОДУ</a:t>
            </a:r>
          </a:p>
          <a:p>
            <a:r>
              <a:rPr lang="ru-RU" dirty="0" smtClean="0"/>
              <a:t>ЦРВЕНОГ МОРА ДА БИ НАРОД МОГАО</a:t>
            </a:r>
          </a:p>
          <a:p>
            <a:r>
              <a:rPr lang="ru-RU" dirty="0" smtClean="0"/>
              <a:t>ПРЕЋИ НА ДРУГУ СТРАНУ, ЗАУСТАВИО ЈЕ И</a:t>
            </a:r>
          </a:p>
          <a:p>
            <a:r>
              <a:rPr lang="ru-RU" dirty="0" smtClean="0"/>
              <a:t>ВОДУ РЕКЕ ЈОРДАН ДА БИ НАРОД ПРЕШАО</a:t>
            </a:r>
          </a:p>
          <a:p>
            <a:r>
              <a:rPr lang="ru-RU" dirty="0" smtClean="0"/>
              <a:t>ПРЕКО СА КОВЧЕГОМ ЗАВЕТА У КОЈЕМ СУ</a:t>
            </a:r>
          </a:p>
          <a:p>
            <a:r>
              <a:rPr lang="ru-RU" dirty="0" smtClean="0"/>
              <a:t>БИЛЕ ПЛОЧЕ ЗАКОНА.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ПРЕЛАЗАК ПРЕКО РЕКЕ ЈОРДАН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Zoran\Desktop\3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14554"/>
            <a:ext cx="7000924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ОБЕЋАНА ЗЕМЉА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...’’ ДА БИ ПОЗНАЛИ СВИ НАРОДИ НА ЗЕМЉИ ДА</a:t>
            </a:r>
          </a:p>
          <a:p>
            <a:r>
              <a:rPr lang="ru-RU" dirty="0" smtClean="0"/>
              <a:t>ЈЕ РУКА ГОСПОДЊА КРЕПКА ДА БИСТЕ СЕ</a:t>
            </a:r>
          </a:p>
          <a:p>
            <a:r>
              <a:rPr lang="ru-RU" dirty="0" smtClean="0"/>
              <a:t>СВАГДА БОЈАЛИ ГОСПОДА БОГА СВОГА’’... ( КЊИГА</a:t>
            </a:r>
          </a:p>
          <a:p>
            <a:r>
              <a:rPr lang="ru-RU" dirty="0" smtClean="0"/>
              <a:t>ИСУСА НАВИНА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АЛИ У ХАНАНУ СУ БИЛА И МНОГА</a:t>
            </a:r>
          </a:p>
          <a:p>
            <a:r>
              <a:rPr lang="ru-RU" dirty="0" smtClean="0"/>
              <a:t>ИСКУШЕЊА. НАРОДИ И ПЛЕМЕНА КАО</a:t>
            </a:r>
          </a:p>
          <a:p>
            <a:r>
              <a:rPr lang="ru-RU" dirty="0" smtClean="0"/>
              <a:t>ШТО СУ ХАНАНЦИ И АМОРЕЈЦИ</a:t>
            </a:r>
          </a:p>
          <a:p>
            <a:r>
              <a:rPr lang="ru-RU" dirty="0" smtClean="0"/>
              <a:t>ОКРУЖИЛЕ СУ НОВЕ КОМШИЈЕ.</a:t>
            </a:r>
          </a:p>
          <a:p>
            <a:r>
              <a:rPr lang="ru-RU" dirty="0" smtClean="0"/>
              <a:t>ХАНАНЦИ И АМОРЕЈЦИ СУ БИЛИ</a:t>
            </a:r>
          </a:p>
          <a:p>
            <a:r>
              <a:rPr lang="ru-RU" dirty="0" smtClean="0"/>
              <a:t>ПАГАНИ. БИЛО ЈЕ ЛАКО УКЛОПИТИ СЕ И</a:t>
            </a:r>
          </a:p>
          <a:p>
            <a:r>
              <a:rPr lang="ru-RU" dirty="0" smtClean="0"/>
              <a:t>СЛУЖИТИ ЊИХОВИМ БОГОВИМА.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sr-Cyrl-RS" dirty="0" smtClean="0"/>
              <a:t>ПАГАНСКИ БОГ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 descr="C:\Users\Zoran\Desktop\osnovnie-yazicheskie-bogi-slavy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0"/>
            <a:ext cx="6451601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ИСУС НАВИН ЈЕ ОПОМЕНУО ЉУДЕ</a:t>
            </a:r>
          </a:p>
          <a:p>
            <a:r>
              <a:rPr lang="sr-Cyrl-RS" dirty="0" smtClean="0"/>
              <a:t>ДА БУДУ ВЕРНИ ЈЕДНОМ БОГУ, И</a:t>
            </a:r>
          </a:p>
          <a:p>
            <a:r>
              <a:rPr lang="sr-Cyrl-RS" dirty="0" smtClean="0"/>
              <a:t>ТАДА ЈЕ, КАО ШТО МУ ЈЕ БОГ РЕКАО,</a:t>
            </a:r>
          </a:p>
          <a:p>
            <a:r>
              <a:rPr lang="sr-Cyrl-RS" dirty="0" smtClean="0"/>
              <a:t>ПОДЕЛИО ЗЕМЉУ ИЗМЕЂУ</a:t>
            </a:r>
          </a:p>
          <a:p>
            <a:r>
              <a:rPr lang="sr-Cyrl-RS" dirty="0" smtClean="0"/>
              <a:t>ДВАНАЕСТ ПЛЕМЕНА ИЗРАИЉА (</a:t>
            </a:r>
          </a:p>
          <a:p>
            <a:r>
              <a:rPr lang="sr-Cyrl-RS" dirty="0" smtClean="0"/>
              <a:t>ПОТОМАКА ЈАКОВЉЕВИХ ДВАНАЕСТ</a:t>
            </a:r>
          </a:p>
          <a:p>
            <a:r>
              <a:rPr lang="sr-Cyrl-RS" dirty="0" smtClean="0"/>
              <a:t>СИНОВА ).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ЗАНИМЉИВА ПРИЧА О ОСВАЈАЊУ ЈЕРИХОНА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2000240"/>
            <a:ext cx="35004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ИСУС НАВИН ЈЕ СРУШИО ЈЕРИХОН</a:t>
            </a:r>
          </a:p>
          <a:p>
            <a:r>
              <a:rPr lang="ru-RU" dirty="0" smtClean="0"/>
              <a:t>ЧИЈИ СУ СЕ ЗИДОВИ ПОЧЕЛИ</a:t>
            </a:r>
          </a:p>
          <a:p>
            <a:r>
              <a:rPr lang="ru-RU" dirty="0" smtClean="0"/>
              <a:t>РУШИТИ...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86314" y="2071678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ТАДА СУ ИЗРАИЉЦИ НАПРАВИЛИ</a:t>
            </a:r>
          </a:p>
          <a:p>
            <a:r>
              <a:rPr lang="ru-RU" dirty="0" smtClean="0"/>
              <a:t>НЕСНОШЉИВУ БУКУ СА ТРУБАМА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481</Words>
  <Application>Microsoft Office PowerPoint</Application>
  <PresentationFormat>On-screen Show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Земља меда и млека</vt:lpstr>
      <vt:lpstr>Slide 2</vt:lpstr>
      <vt:lpstr>Slide 3</vt:lpstr>
      <vt:lpstr>Slide 4</vt:lpstr>
      <vt:lpstr>Slide 5</vt:lpstr>
      <vt:lpstr>Slide 6</vt:lpstr>
      <vt:lpstr>Slide 7</vt:lpstr>
      <vt:lpstr>Slide 8</vt:lpstr>
      <vt:lpstr>ПРЕЛАЗАК ПРЕКО РЕКЕ ЈОРДАН</vt:lpstr>
      <vt:lpstr>ОБЕЋАНА ЗЕМЉА</vt:lpstr>
      <vt:lpstr>Slide 11</vt:lpstr>
      <vt:lpstr>ПАГАНСКИ БОГ</vt:lpstr>
      <vt:lpstr>Slide 13</vt:lpstr>
      <vt:lpstr>ЗАНИМЉИВА ПРИЧА О ОСВАЈАЊУ ЈЕРИХОНА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Земља меда и млека</dc:title>
  <dc:creator>Zoran</dc:creator>
  <cp:lastModifiedBy>Zoran</cp:lastModifiedBy>
  <cp:revision>4</cp:revision>
  <dcterms:created xsi:type="dcterms:W3CDTF">2020-12-15T15:27:26Z</dcterms:created>
  <dcterms:modified xsi:type="dcterms:W3CDTF">2020-12-15T16:00:12Z</dcterms:modified>
</cp:coreProperties>
</file>