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6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33C14C-826F-4194-A513-56FC37CE2E55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A6076BA-E691-43A7-9FB3-0645FE9E143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352800"/>
            <a:ext cx="5791200" cy="2697163"/>
          </a:xfrm>
        </p:spPr>
        <p:txBody>
          <a:bodyPr>
            <a:normAutofit fontScale="55000" lnSpcReduction="20000"/>
          </a:bodyPr>
          <a:lstStyle/>
          <a:p>
            <a:r>
              <a:rPr lang="en-US" sz="2200" b="1" dirty="0" err="1">
                <a:latin typeface="Arial Black" pitchFamily="34" charset="0"/>
              </a:rPr>
              <a:t>Sveti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Jelisej</a:t>
            </a:r>
            <a:r>
              <a:rPr lang="en-US" sz="2200" b="1" dirty="0">
                <a:latin typeface="Arial Black" pitchFamily="34" charset="0"/>
              </a:rPr>
              <a:t> bio je </a:t>
            </a:r>
            <a:r>
              <a:rPr lang="en-US" sz="2200" b="1" dirty="0" err="1">
                <a:latin typeface="Arial Black" pitchFamily="34" charset="0"/>
              </a:rPr>
              <a:t>starozavetni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prorok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koji</a:t>
            </a:r>
            <a:r>
              <a:rPr lang="en-US" sz="2200" b="1" dirty="0">
                <a:latin typeface="Arial Black" pitchFamily="34" charset="0"/>
              </a:rPr>
              <a:t> je </a:t>
            </a:r>
            <a:r>
              <a:rPr lang="en-US" sz="2200" b="1" dirty="0" err="1">
                <a:latin typeface="Arial Black" pitchFamily="34" charset="0"/>
              </a:rPr>
              <a:t>živeo</a:t>
            </a:r>
            <a:r>
              <a:rPr lang="en-US" sz="2200" b="1" dirty="0">
                <a:latin typeface="Arial Black" pitchFamily="34" charset="0"/>
              </a:rPr>
              <a:t> u IX </a:t>
            </a:r>
            <a:r>
              <a:rPr lang="en-US" sz="2200" b="1" dirty="0" err="1">
                <a:latin typeface="Arial Black" pitchFamily="34" charset="0"/>
              </a:rPr>
              <a:t>veku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p.n.e</a:t>
            </a:r>
            <a:r>
              <a:rPr lang="en-US" sz="2200" b="1" dirty="0">
                <a:latin typeface="Arial Black" pitchFamily="34" charset="0"/>
              </a:rPr>
              <a:t>. </a:t>
            </a:r>
            <a:r>
              <a:rPr lang="en-US" sz="2200" b="1" dirty="0" err="1">
                <a:latin typeface="Arial Black" pitchFamily="34" charset="0"/>
              </a:rPr>
              <a:t>Kada</a:t>
            </a:r>
            <a:r>
              <a:rPr lang="en-US" sz="2200" b="1" dirty="0">
                <a:latin typeface="Arial Black" pitchFamily="34" charset="0"/>
              </a:rPr>
              <a:t> je Bog </a:t>
            </a:r>
            <a:r>
              <a:rPr lang="en-US" sz="2200" b="1" dirty="0" err="1">
                <a:latin typeface="Arial Black" pitchFamily="34" charset="0"/>
              </a:rPr>
              <a:t>hteo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da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uzme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sebi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proroka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Iliju</a:t>
            </a:r>
            <a:r>
              <a:rPr lang="en-US" sz="2200" b="1" dirty="0">
                <a:latin typeface="Arial Black" pitchFamily="34" charset="0"/>
              </a:rPr>
              <a:t>, </a:t>
            </a:r>
            <a:r>
              <a:rPr lang="en-US" sz="2200" b="1" dirty="0" err="1">
                <a:latin typeface="Arial Black" pitchFamily="34" charset="0"/>
              </a:rPr>
              <a:t>za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naslednika</a:t>
            </a:r>
            <a:r>
              <a:rPr lang="en-US" sz="2200" b="1" dirty="0">
                <a:latin typeface="Arial Black" pitchFamily="34" charset="0"/>
              </a:rPr>
              <a:t> mu je </a:t>
            </a:r>
            <a:r>
              <a:rPr lang="en-US" sz="2200" b="1" dirty="0" err="1">
                <a:latin typeface="Arial Black" pitchFamily="34" charset="0"/>
              </a:rPr>
              <a:t>odredio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Jeliseja</a:t>
            </a:r>
            <a:r>
              <a:rPr lang="en-US" sz="2200" b="1" dirty="0" smtClean="0">
                <a:latin typeface="Arial Black" pitchFamily="34" charset="0"/>
              </a:rPr>
              <a:t>, </a:t>
            </a:r>
            <a:r>
              <a:rPr lang="en-US" sz="2200" b="1" dirty="0" err="1" smtClean="0">
                <a:latin typeface="Arial Black" pitchFamily="34" charset="0"/>
              </a:rPr>
              <a:t>sina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Safetova</a:t>
            </a:r>
            <a:r>
              <a:rPr lang="en-US" sz="2200" b="1" dirty="0" smtClean="0">
                <a:latin typeface="Arial Black" pitchFamily="34" charset="0"/>
              </a:rPr>
              <a:t> , </a:t>
            </a:r>
            <a:r>
              <a:rPr lang="en-US" sz="2200" b="1" dirty="0" err="1" smtClean="0">
                <a:latin typeface="Arial Black" pitchFamily="34" charset="0"/>
              </a:rPr>
              <a:t>od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plemena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Rumivova</a:t>
            </a:r>
            <a:r>
              <a:rPr lang="en-US" sz="2200" b="1" dirty="0" smtClean="0">
                <a:latin typeface="Arial Black" pitchFamily="34" charset="0"/>
              </a:rPr>
              <a:t> , </a:t>
            </a:r>
            <a:r>
              <a:rPr lang="en-US" sz="2200" b="1" dirty="0" err="1" smtClean="0">
                <a:latin typeface="Arial Black" pitchFamily="34" charset="0"/>
              </a:rPr>
              <a:t>iz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grada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Avelmaula</a:t>
            </a:r>
            <a:r>
              <a:rPr lang="en-US" sz="2200" b="1" dirty="0" smtClean="0">
                <a:latin typeface="Arial Black" pitchFamily="34" charset="0"/>
              </a:rPr>
              <a:t>.  </a:t>
            </a:r>
            <a:r>
              <a:rPr lang="en-US" sz="2200" b="1" dirty="0" err="1">
                <a:latin typeface="Arial Black" pitchFamily="34" charset="0"/>
              </a:rPr>
              <a:t>Ilija</a:t>
            </a:r>
            <a:r>
              <a:rPr lang="en-US" sz="2200" b="1" dirty="0">
                <a:latin typeface="Arial Black" pitchFamily="34" charset="0"/>
              </a:rPr>
              <a:t> je </a:t>
            </a:r>
            <a:r>
              <a:rPr lang="en-US" sz="2200" b="1" dirty="0" err="1">
                <a:latin typeface="Arial Black" pitchFamily="34" charset="0"/>
              </a:rPr>
              <a:t>Jeliseju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preneo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božju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volju</a:t>
            </a:r>
            <a:r>
              <a:rPr lang="en-US" sz="2200" b="1" dirty="0">
                <a:latin typeface="Arial Black" pitchFamily="34" charset="0"/>
              </a:rPr>
              <a:t>, </a:t>
            </a:r>
            <a:r>
              <a:rPr lang="en-US" sz="2200" b="1" dirty="0" err="1">
                <a:latin typeface="Arial Black" pitchFamily="34" charset="0"/>
              </a:rPr>
              <a:t>ogrnuo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ga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svojim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ogrtačem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izmolio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od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boga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proročki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dar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za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Jeliseja</a:t>
            </a:r>
            <a:r>
              <a:rPr lang="en-US" sz="2200" b="1" dirty="0" smtClean="0">
                <a:latin typeface="Arial Black" pitchFamily="34" charset="0"/>
              </a:rPr>
              <a:t>.</a:t>
            </a:r>
            <a:r>
              <a:rPr lang="en-US" sz="2200" b="1" dirty="0">
                <a:latin typeface="Arial Black" pitchFamily="34" charset="0"/>
              </a:rPr>
              <a:t> </a:t>
            </a:r>
            <a:endParaRPr lang="en-US" sz="2200" b="1" dirty="0" smtClean="0">
              <a:latin typeface="Arial Black" pitchFamily="34" charset="0"/>
            </a:endParaRPr>
          </a:p>
          <a:p>
            <a:r>
              <a:rPr lang="en-US" sz="2200" b="1" dirty="0" err="1" smtClean="0">
                <a:latin typeface="Arial Black" pitchFamily="34" charset="0"/>
              </a:rPr>
              <a:t>Hrišćanske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priče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kažu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da</a:t>
            </a:r>
            <a:r>
              <a:rPr lang="en-US" sz="2200" b="1" dirty="0">
                <a:latin typeface="Arial Black" pitchFamily="34" charset="0"/>
              </a:rPr>
              <a:t> je </a:t>
            </a:r>
            <a:r>
              <a:rPr lang="en-US" sz="2200" b="1" dirty="0" err="1">
                <a:latin typeface="Arial Black" pitchFamily="34" charset="0"/>
              </a:rPr>
              <a:t>po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čistoti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vrednoći</a:t>
            </a:r>
            <a:r>
              <a:rPr lang="en-US" sz="2200" b="1" dirty="0">
                <a:latin typeface="Arial Black" pitchFamily="34" charset="0"/>
              </a:rPr>
              <a:t> bio </a:t>
            </a:r>
            <a:r>
              <a:rPr lang="en-US" sz="2200" b="1" dirty="0" err="1">
                <a:latin typeface="Arial Black" pitchFamily="34" charset="0"/>
              </a:rPr>
              <a:t>ravan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najvećim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svecima</a:t>
            </a:r>
            <a:r>
              <a:rPr lang="en-US" sz="2200" b="1" dirty="0">
                <a:latin typeface="Arial Black" pitchFamily="34" charset="0"/>
              </a:rPr>
              <a:t>, a </a:t>
            </a:r>
            <a:r>
              <a:rPr lang="en-US" sz="2200" b="1" dirty="0" err="1">
                <a:latin typeface="Arial Black" pitchFamily="34" charset="0"/>
              </a:rPr>
              <a:t>po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čudesnoj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moći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prevazilazio</a:t>
            </a:r>
            <a:r>
              <a:rPr lang="en-US" sz="2200" b="1" dirty="0">
                <a:latin typeface="Arial Black" pitchFamily="34" charset="0"/>
              </a:rPr>
              <a:t> je </a:t>
            </a:r>
            <a:r>
              <a:rPr lang="en-US" sz="2200" b="1" dirty="0" err="1">
                <a:latin typeface="Arial Black" pitchFamily="34" charset="0"/>
              </a:rPr>
              <a:t>svakog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proroka</a:t>
            </a:r>
            <a:r>
              <a:rPr lang="en-US" sz="2200" b="1" dirty="0">
                <a:latin typeface="Arial Black" pitchFamily="34" charset="0"/>
              </a:rPr>
              <a:t>. </a:t>
            </a:r>
            <a:r>
              <a:rPr lang="en-US" sz="2200" b="1" dirty="0" err="1">
                <a:latin typeface="Arial Black" pitchFamily="34" charset="0"/>
              </a:rPr>
              <a:t>Razdvojio</a:t>
            </a:r>
            <a:r>
              <a:rPr lang="en-US" sz="2200" b="1" dirty="0">
                <a:latin typeface="Arial Black" pitchFamily="34" charset="0"/>
              </a:rPr>
              <a:t> je </a:t>
            </a:r>
            <a:r>
              <a:rPr lang="en-US" sz="2200" b="1" dirty="0" err="1">
                <a:latin typeface="Arial Black" pitchFamily="34" charset="0"/>
              </a:rPr>
              <a:t>vodu</a:t>
            </a:r>
            <a:r>
              <a:rPr lang="en-US" sz="2200" b="1" dirty="0">
                <a:latin typeface="Arial Black" pitchFamily="34" charset="0"/>
              </a:rPr>
              <a:t> u </a:t>
            </a:r>
            <a:r>
              <a:rPr lang="en-US" sz="2200" b="1" dirty="0" err="1">
                <a:latin typeface="Arial Black" pitchFamily="34" charset="0"/>
              </a:rPr>
              <a:t>Jordanu</a:t>
            </a:r>
            <a:r>
              <a:rPr lang="en-US" sz="2200" b="1" dirty="0">
                <a:latin typeface="Arial Black" pitchFamily="34" charset="0"/>
              </a:rPr>
              <a:t>, </a:t>
            </a:r>
            <a:r>
              <a:rPr lang="en-US" sz="2200" b="1" dirty="0" err="1">
                <a:latin typeface="Arial Black" pitchFamily="34" charset="0"/>
              </a:rPr>
              <a:t>gorku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vodu</a:t>
            </a:r>
            <a:r>
              <a:rPr lang="en-US" sz="2200" b="1" dirty="0">
                <a:latin typeface="Arial Black" pitchFamily="34" charset="0"/>
              </a:rPr>
              <a:t> u </a:t>
            </a:r>
            <a:r>
              <a:rPr lang="en-US" sz="2200" b="1" dirty="0" err="1">
                <a:latin typeface="Arial Black" pitchFamily="34" charset="0"/>
              </a:rPr>
              <a:t>Jerihonu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učinio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pitkom</a:t>
            </a:r>
            <a:r>
              <a:rPr lang="en-US" sz="2200" b="1" dirty="0">
                <a:latin typeface="Arial Black" pitchFamily="34" charset="0"/>
              </a:rPr>
              <a:t>, </a:t>
            </a:r>
            <a:r>
              <a:rPr lang="en-US" sz="2200" b="1" dirty="0" err="1">
                <a:latin typeface="Arial Black" pitchFamily="34" charset="0"/>
              </a:rPr>
              <a:t>umnožio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ulje</a:t>
            </a:r>
            <a:r>
              <a:rPr lang="en-US" sz="2200" b="1" dirty="0">
                <a:latin typeface="Arial Black" pitchFamily="34" charset="0"/>
              </a:rPr>
              <a:t> u </a:t>
            </a:r>
            <a:r>
              <a:rPr lang="en-US" sz="2200" b="1" dirty="0" err="1">
                <a:latin typeface="Arial Black" pitchFamily="34" charset="0"/>
              </a:rPr>
              <a:t>posudama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siromašne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udovice</a:t>
            </a:r>
            <a:r>
              <a:rPr lang="en-US" sz="2200" b="1" dirty="0">
                <a:latin typeface="Arial Black" pitchFamily="34" charset="0"/>
              </a:rPr>
              <a:t>, </a:t>
            </a:r>
            <a:r>
              <a:rPr lang="en-US" sz="2200" b="1" dirty="0" err="1">
                <a:latin typeface="Arial Black" pitchFamily="34" charset="0"/>
              </a:rPr>
              <a:t>drugoj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ženi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vaskrsao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umrlog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sina</a:t>
            </a:r>
            <a:r>
              <a:rPr lang="en-US" sz="2200" b="1" dirty="0">
                <a:latin typeface="Arial Black" pitchFamily="34" charset="0"/>
              </a:rPr>
              <a:t>, </a:t>
            </a:r>
            <a:r>
              <a:rPr lang="en-US" sz="2200" b="1" dirty="0" err="1">
                <a:latin typeface="Arial Black" pitchFamily="34" charset="0"/>
              </a:rPr>
              <a:t>sa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dvadeset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hlepčića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nahranio</a:t>
            </a:r>
            <a:r>
              <a:rPr lang="en-US" sz="2200" b="1" dirty="0">
                <a:latin typeface="Arial Black" pitchFamily="34" charset="0"/>
              </a:rPr>
              <a:t> je </a:t>
            </a:r>
            <a:r>
              <a:rPr lang="en-US" sz="2200" b="1" dirty="0" err="1">
                <a:latin typeface="Arial Black" pitchFamily="34" charset="0"/>
              </a:rPr>
              <a:t>sto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ljudi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i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još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mnogo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čuda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izveo</a:t>
            </a:r>
            <a:r>
              <a:rPr lang="en-US" sz="2200" b="1" dirty="0">
                <a:latin typeface="Arial Black" pitchFamily="34" charset="0"/>
              </a:rPr>
              <a:t> je </a:t>
            </a:r>
            <a:r>
              <a:rPr lang="en-US" sz="2200" b="1" dirty="0" err="1">
                <a:latin typeface="Arial Black" pitchFamily="34" charset="0"/>
              </a:rPr>
              <a:t>na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>
                <a:latin typeface="Arial Black" pitchFamily="34" charset="0"/>
              </a:rPr>
              <a:t>korist</a:t>
            </a:r>
            <a:r>
              <a:rPr lang="en-US" sz="2200" b="1" dirty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naroda</a:t>
            </a:r>
            <a:r>
              <a:rPr lang="en-US" sz="2200" b="1" dirty="0" smtClean="0">
                <a:latin typeface="Arial Black" pitchFamily="34" charset="0"/>
              </a:rPr>
              <a:t>. Ali se u </a:t>
            </a:r>
            <a:r>
              <a:rPr lang="en-US" sz="2200" b="1" dirty="0" err="1" smtClean="0">
                <a:latin typeface="Arial Black" pitchFamily="34" charset="0"/>
              </a:rPr>
              <a:t>hriscanskoj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tradiciji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spominje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da</a:t>
            </a:r>
            <a:r>
              <a:rPr lang="en-US" sz="2200" b="1" dirty="0" smtClean="0">
                <a:latin typeface="Arial Black" pitchFamily="34" charset="0"/>
              </a:rPr>
              <a:t> je I </a:t>
            </a:r>
            <a:r>
              <a:rPr lang="en-US" sz="2200" b="1" dirty="0" err="1" smtClean="0">
                <a:latin typeface="Arial Black" pitchFamily="34" charset="0"/>
              </a:rPr>
              <a:t>prizvao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dve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medvedice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da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rastrgnu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cetrdeset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dvoje</a:t>
            </a:r>
            <a:r>
              <a:rPr lang="en-US" sz="2200" b="1" dirty="0" smtClean="0">
                <a:latin typeface="Arial Black" pitchFamily="34" charset="0"/>
              </a:rPr>
              <a:t> male </a:t>
            </a:r>
            <a:r>
              <a:rPr lang="en-US" sz="2200" b="1" dirty="0" err="1" smtClean="0">
                <a:latin typeface="Arial Black" pitchFamily="34" charset="0"/>
              </a:rPr>
              <a:t>dece</a:t>
            </a:r>
            <a:r>
              <a:rPr lang="en-US" sz="2200" b="1" dirty="0" smtClean="0">
                <a:latin typeface="Arial Black" pitchFamily="34" charset="0"/>
              </a:rPr>
              <a:t> , </a:t>
            </a:r>
            <a:r>
              <a:rPr lang="en-US" sz="2200" b="1" dirty="0" err="1" smtClean="0">
                <a:latin typeface="Arial Black" pitchFamily="34" charset="0"/>
              </a:rPr>
              <a:t>jer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su</a:t>
            </a:r>
            <a:r>
              <a:rPr lang="en-US" sz="2200" b="1" dirty="0" smtClean="0">
                <a:latin typeface="Arial Black" pitchFamily="34" charset="0"/>
              </a:rPr>
              <a:t> mu se </a:t>
            </a:r>
            <a:r>
              <a:rPr lang="en-US" sz="2200" b="1" dirty="0" err="1" smtClean="0">
                <a:latin typeface="Arial Black" pitchFamily="34" charset="0"/>
              </a:rPr>
              <a:t>rugala</a:t>
            </a:r>
            <a:r>
              <a:rPr lang="en-US" sz="2200" b="1" dirty="0" smtClean="0">
                <a:latin typeface="Arial Black" pitchFamily="34" charset="0"/>
              </a:rPr>
              <a:t> ,</a:t>
            </a:r>
            <a:r>
              <a:rPr lang="en-US" sz="2200" b="1" dirty="0" err="1" smtClean="0">
                <a:latin typeface="Arial Black" pitchFamily="34" charset="0"/>
              </a:rPr>
              <a:t>oslepio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celu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vojsku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Sirijsku</a:t>
            </a:r>
            <a:r>
              <a:rPr lang="en-US" sz="2200" b="1" dirty="0" smtClean="0">
                <a:latin typeface="Arial Black" pitchFamily="34" charset="0"/>
              </a:rPr>
              <a:t> , </a:t>
            </a:r>
            <a:r>
              <a:rPr lang="en-US" sz="2200" b="1" dirty="0" err="1" smtClean="0">
                <a:latin typeface="Arial Black" pitchFamily="34" charset="0"/>
              </a:rPr>
              <a:t>predkazao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mnoge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dogadjaje</a:t>
            </a:r>
            <a:r>
              <a:rPr lang="en-US" sz="2200" b="1" dirty="0" smtClean="0">
                <a:latin typeface="Arial Black" pitchFamily="34" charset="0"/>
              </a:rPr>
              <a:t> .</a:t>
            </a:r>
            <a:r>
              <a:rPr lang="en-US" sz="2200" b="1" dirty="0" err="1" smtClean="0">
                <a:latin typeface="Arial Black" pitchFamily="34" charset="0"/>
              </a:rPr>
              <a:t>Preminuo</a:t>
            </a:r>
            <a:r>
              <a:rPr lang="en-US" sz="2200" b="1" dirty="0" smtClean="0">
                <a:latin typeface="Arial Black" pitchFamily="34" charset="0"/>
              </a:rPr>
              <a:t> je u </a:t>
            </a:r>
            <a:r>
              <a:rPr lang="en-US" sz="2200" b="1" dirty="0" err="1" smtClean="0">
                <a:latin typeface="Arial Black" pitchFamily="34" charset="0"/>
              </a:rPr>
              <a:t>dubokoj</a:t>
            </a:r>
            <a:r>
              <a:rPr lang="en-US" sz="2200" b="1" dirty="0" smtClean="0">
                <a:latin typeface="Arial Black" pitchFamily="34" charset="0"/>
              </a:rPr>
              <a:t> </a:t>
            </a:r>
            <a:r>
              <a:rPr lang="en-US" sz="2200" b="1" dirty="0" err="1" smtClean="0">
                <a:latin typeface="Arial Black" pitchFamily="34" charset="0"/>
              </a:rPr>
              <a:t>starosti</a:t>
            </a:r>
            <a:r>
              <a:rPr lang="en-US" sz="2200" b="1" dirty="0" smtClean="0">
                <a:latin typeface="Arial Black" pitchFamily="34" charset="0"/>
              </a:rPr>
              <a:t> . </a:t>
            </a:r>
          </a:p>
          <a:p>
            <a:endParaRPr lang="en-US" sz="1400" b="1" dirty="0">
              <a:latin typeface="Algerian" pitchFamily="82" charset="0"/>
            </a:endParaRPr>
          </a:p>
          <a:p>
            <a:endParaRPr lang="en-US" sz="1400" b="1" dirty="0" smtClean="0">
              <a:latin typeface="Algerian" pitchFamily="82" charset="0"/>
            </a:endParaRPr>
          </a:p>
          <a:p>
            <a:endParaRPr lang="en-US" sz="1400" b="1" dirty="0" smtClean="0">
              <a:latin typeface="Algerian" pitchFamily="82" charset="0"/>
            </a:endParaRPr>
          </a:p>
          <a:p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Sveti</a:t>
            </a:r>
            <a:r>
              <a:rPr lang="en-US" dirty="0"/>
              <a:t> </a:t>
            </a:r>
            <a:r>
              <a:rPr lang="en-US" dirty="0" err="1"/>
              <a:t>prorok</a:t>
            </a:r>
            <a:r>
              <a:rPr lang="en-US" dirty="0"/>
              <a:t> </a:t>
            </a:r>
            <a:r>
              <a:rPr lang="en-US" dirty="0" err="1"/>
              <a:t>Jelisej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prorok-jelise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838200"/>
            <a:ext cx="4114800" cy="2286000"/>
          </a:xfrm>
          <a:prstGeom prst="rect">
            <a:avLst/>
          </a:prstGeom>
        </p:spPr>
      </p:pic>
      <p:pic>
        <p:nvPicPr>
          <p:cNvPr id="5" name="Picture 4" descr="jelise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4191000"/>
            <a:ext cx="2590800" cy="1447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0" y="5715000"/>
            <a:ext cx="8229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 smtClean="0"/>
              <a:t> </a:t>
            </a:r>
            <a:r>
              <a:rPr lang="vi-VN" sz="1400" b="1" dirty="0" smtClean="0"/>
              <a:t>Narod na današnji dan veruje da zavetni za sve koji pate od bolesti očiju i danas oni odlaze u crkve i manastire, gde noktima malo zagrebu zid i malterom protrljaju oči.</a:t>
            </a:r>
          </a:p>
          <a:p>
            <a:r>
              <a:rPr lang="vi-VN" sz="1400" b="1" dirty="0" smtClean="0"/>
              <a:t>Verovanje kaže da se danas ne radi u polju osim setve prosa, i zato se kaže: „Jelisije proso sije, ide Vida da obiđe.“ Žene iznose sve što je crveno od odeće ili tkanine da se provetri</a:t>
            </a:r>
            <a:r>
              <a:rPr lang="vi-VN" sz="1400" dirty="0" smtClean="0"/>
              <a:t>.</a:t>
            </a:r>
            <a:endParaRPr lang="en-US" sz="1400" dirty="0" smtClean="0">
              <a:latin typeface="Bernard MT Condensed" pitchFamily="18" charset="0"/>
            </a:endParaRPr>
          </a:p>
          <a:p>
            <a:r>
              <a:rPr lang="en-US" sz="1400" dirty="0">
                <a:latin typeface="Bernard MT Condensed" pitchFamily="18" charset="0"/>
              </a:rPr>
              <a:t> </a:t>
            </a:r>
            <a:r>
              <a:rPr lang="en-US" sz="1400" dirty="0" smtClean="0">
                <a:latin typeface="Bernard MT Condensed" pitchFamily="18" charset="0"/>
              </a:rPr>
              <a:t>                                                                                                                                                              </a:t>
            </a:r>
            <a:r>
              <a:rPr lang="en-US" sz="1400" dirty="0" err="1" smtClean="0"/>
              <a:t>IvanPopov</a:t>
            </a:r>
            <a:r>
              <a:rPr lang="en-US" sz="1400" dirty="0" smtClean="0"/>
              <a:t> </a:t>
            </a:r>
            <a:endParaRPr lang="vi-VN" sz="1400" dirty="0" smtClean="0"/>
          </a:p>
          <a:p>
            <a:endParaRPr lang="en-US" sz="1400" dirty="0" smtClean="0">
              <a:latin typeface="Bernard MT Condensed" pitchFamily="18" charset="0"/>
            </a:endParaRP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                                                                                                                                     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59</TotalTime>
  <Words>250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Paper</vt:lpstr>
      <vt:lpstr>Sveti prorok Jelisej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Sveti prorok Jelisej</dc:title>
  <dc:creator>PC</dc:creator>
  <cp:lastModifiedBy>PC</cp:lastModifiedBy>
  <cp:revision>6</cp:revision>
  <dcterms:created xsi:type="dcterms:W3CDTF">2020-12-13T10:02:47Z</dcterms:created>
  <dcterms:modified xsi:type="dcterms:W3CDTF">2020-12-13T11:02:05Z</dcterms:modified>
</cp:coreProperties>
</file>